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52"/>
  </p:notesMasterIdLst>
  <p:sldIdLst>
    <p:sldId id="256" r:id="rId2"/>
    <p:sldId id="266" r:id="rId3"/>
    <p:sldId id="268" r:id="rId4"/>
    <p:sldId id="282" r:id="rId5"/>
    <p:sldId id="283" r:id="rId6"/>
    <p:sldId id="284" r:id="rId7"/>
    <p:sldId id="323" r:id="rId8"/>
    <p:sldId id="290" r:id="rId9"/>
    <p:sldId id="294" r:id="rId10"/>
    <p:sldId id="295" r:id="rId11"/>
    <p:sldId id="296" r:id="rId12"/>
    <p:sldId id="297" r:id="rId13"/>
    <p:sldId id="308" r:id="rId14"/>
    <p:sldId id="289" r:id="rId15"/>
    <p:sldId id="307" r:id="rId16"/>
    <p:sldId id="287" r:id="rId17"/>
    <p:sldId id="320" r:id="rId18"/>
    <p:sldId id="293" r:id="rId19"/>
    <p:sldId id="298" r:id="rId20"/>
    <p:sldId id="311" r:id="rId21"/>
    <p:sldId id="316" r:id="rId22"/>
    <p:sldId id="270" r:id="rId23"/>
    <p:sldId id="273" r:id="rId24"/>
    <p:sldId id="271" r:id="rId25"/>
    <p:sldId id="269" r:id="rId26"/>
    <p:sldId id="285" r:id="rId27"/>
    <p:sldId id="305" r:id="rId28"/>
    <p:sldId id="315" r:id="rId29"/>
    <p:sldId id="306" r:id="rId30"/>
    <p:sldId id="288" r:id="rId31"/>
    <p:sldId id="309" r:id="rId32"/>
    <p:sldId id="304" r:id="rId33"/>
    <p:sldId id="303" r:id="rId34"/>
    <p:sldId id="302" r:id="rId35"/>
    <p:sldId id="314" r:id="rId36"/>
    <p:sldId id="319" r:id="rId37"/>
    <p:sldId id="321" r:id="rId38"/>
    <p:sldId id="318" r:id="rId39"/>
    <p:sldId id="299" r:id="rId40"/>
    <p:sldId id="312" r:id="rId41"/>
    <p:sldId id="300" r:id="rId42"/>
    <p:sldId id="301" r:id="rId43"/>
    <p:sldId id="310" r:id="rId44"/>
    <p:sldId id="322" r:id="rId45"/>
    <p:sldId id="313" r:id="rId46"/>
    <p:sldId id="257" r:id="rId47"/>
    <p:sldId id="317" r:id="rId48"/>
    <p:sldId id="272" r:id="rId49"/>
    <p:sldId id="280" r:id="rId50"/>
    <p:sldId id="260" r:id="rId51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62" autoAdjust="0"/>
    <p:restoredTop sz="95196" autoAdjust="0"/>
  </p:normalViewPr>
  <p:slideViewPr>
    <p:cSldViewPr snapToGrid="0">
      <p:cViewPr varScale="1">
        <p:scale>
          <a:sx n="103" d="100"/>
          <a:sy n="103" d="100"/>
        </p:scale>
        <p:origin x="10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6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54E8-B989-4C71-ACF8-5EDFCBE1A72D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BA2E6-9894-4C44-99A8-669735A4E6D1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A12C-F5E3-4D39-BFEA-1FEBA4DBD51A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6F2F-4BFA-4C0C-9A5F-C9929D4CD65C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F2350-7424-4BC3-984F-55FA03D78760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88B09-A5F8-4FB8-B322-B011170EFA89}" type="datetime1">
              <a:rPr lang="en-GB" smtClean="0"/>
              <a:t>24/10/2024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C70A-5446-4DDD-BE50-370A22418E97}" type="datetime1">
              <a:rPr lang="en-GB" smtClean="0"/>
              <a:t>24/10/2024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DC1-31DE-4035-B21E-AA790448EDC2}" type="datetime1">
              <a:rPr lang="en-GB" smtClean="0"/>
              <a:t>24/10/2024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9D3-5FB9-4A76-8716-2ACE4E529194}" type="datetime1">
              <a:rPr lang="en-GB" smtClean="0"/>
              <a:t>24/10/2024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7991-08A5-4AC4-8996-B4F58B2F1F5E}" type="datetime1">
              <a:rPr lang="en-GB" smtClean="0"/>
              <a:t>24/10/2024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6721-27A5-4C0C-8912-D838EF64C38B}" type="datetime1">
              <a:rPr lang="en-GB" smtClean="0"/>
              <a:t>24/10/2024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EEE5EF-8CB3-4FF3-92EA-F63C755D81D1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3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30.png"/><Relationship Id="rId2" Type="http://schemas.openxmlformats.org/officeDocument/2006/relationships/image" Target="../media/image45.png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20.png"/><Relationship Id="rId4" Type="http://schemas.openxmlformats.org/officeDocument/2006/relationships/image" Target="../media/image390.png"/><Relationship Id="rId9" Type="http://schemas.openxmlformats.org/officeDocument/2006/relationships/customXml" Target="../ink/ink4.xml"/><Relationship Id="rId14" Type="http://schemas.openxmlformats.org/officeDocument/2006/relationships/image" Target="../media/image4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90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7.png"/><Relationship Id="rId7" Type="http://schemas.openxmlformats.org/officeDocument/2006/relationships/image" Target="../media/image9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49.png"/><Relationship Id="rId10" Type="http://schemas.openxmlformats.org/officeDocument/2006/relationships/image" Target="../media/image100.png"/><Relationship Id="rId4" Type="http://schemas.openxmlformats.org/officeDocument/2006/relationships/image" Target="../media/image48.png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430.png"/><Relationship Id="rId3" Type="http://schemas.openxmlformats.org/officeDocument/2006/relationships/image" Target="../media/image102.png"/><Relationship Id="rId7" Type="http://schemas.openxmlformats.org/officeDocument/2006/relationships/image" Target="../media/image400.png"/><Relationship Id="rId12" Type="http://schemas.openxmlformats.org/officeDocument/2006/relationships/customXml" Target="../ink/ink12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10.png"/><Relationship Id="rId14" Type="http://schemas.openxmlformats.org/officeDocument/2006/relationships/customXml" Target="../ink/ink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962346" y="2130408"/>
            <a:ext cx="826730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</a:p>
          <a:p>
            <a:endParaRPr lang="en-GB" sz="1600" dirty="0"/>
          </a:p>
          <a:p>
            <a:r>
              <a:rPr lang="en-GB" sz="1600" u="sng" dirty="0"/>
              <a:t>Hosting institution</a:t>
            </a:r>
            <a:r>
              <a:rPr lang="en-GB" sz="1600" dirty="0"/>
              <a:t>:     </a:t>
            </a:r>
            <a:r>
              <a:rPr lang="en-GB" sz="1600" b="1" dirty="0"/>
              <a:t>University of Milan-Bicocca</a:t>
            </a:r>
            <a:endParaRPr lang="it-IT" sz="16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B265CCC-FCBC-093A-7756-14825722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279DEF-BFCE-2BAB-6B0A-418DD06FE48C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1BBFBA0-F86B-3190-C955-AAF0FFF7DE51}"/>
              </a:ext>
            </a:extLst>
          </p:cNvPr>
          <p:cNvGrpSpPr/>
          <p:nvPr/>
        </p:nvGrpSpPr>
        <p:grpSpPr>
          <a:xfrm>
            <a:off x="2538116" y="5910339"/>
            <a:ext cx="2796840" cy="933480"/>
            <a:chOff x="2289671" y="5935387"/>
            <a:chExt cx="2796840" cy="933480"/>
          </a:xfrm>
        </p:grpSpPr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CC69E78A-0411-18F7-1313-0295BE0BDFA3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E8B994E0-1002-2761-290B-1B50999D4D2A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FA1E253-9C3A-996A-84A3-9FCCCD21CCBE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1379FC0-9024-A42D-32EB-B6E243A0D8CC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64F35E4-E412-3ACC-4EED-67D2E82DF502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2038</TotalTime>
  <Words>1462</Words>
  <Application>Microsoft Office PowerPoint</Application>
  <PresentationFormat>Personalizzato</PresentationFormat>
  <Paragraphs>337</Paragraphs>
  <Slides>50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8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206</cp:revision>
  <dcterms:created xsi:type="dcterms:W3CDTF">2024-10-09T06:27:58Z</dcterms:created>
  <dcterms:modified xsi:type="dcterms:W3CDTF">2024-10-24T08:48:40Z</dcterms:modified>
</cp:coreProperties>
</file>